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660D25-D857-4BAC-B6DE-4F10CC67E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KoodiJahti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98F828D-9A04-169A-C480-9CA274691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Liis</a:t>
            </a:r>
            <a:r>
              <a:rPr lang="fi-FI" dirty="0"/>
              <a:t> Eskola, Alina Kokko, Anne Määttä, Mikko Ylönen</a:t>
            </a:r>
          </a:p>
        </p:txBody>
      </p:sp>
    </p:spTree>
    <p:extLst>
      <p:ext uri="{BB962C8B-B14F-4D97-AF65-F5344CB8AC3E}">
        <p14:creationId xmlns:p14="http://schemas.microsoft.com/office/powerpoint/2010/main" val="15851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A2D9433-199B-EA0D-DCB3-9EA51468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D8019D-7383-E25E-A18B-518673FE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Pelissä tehtävänä on päästä koulun sisälle ja sieltä opettajanhuoneeseen. Yrjön koneelta täytyy saada salainen koodi, jotta pääsee kopioimaan pelikoodin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Develpment</a:t>
            </a:r>
            <a:r>
              <a:rPr lang="fi-FI" dirty="0"/>
              <a:t> kurssin lopputehtävään.</a:t>
            </a:r>
          </a:p>
          <a:p>
            <a:endParaRPr lang="fi-FI" dirty="0"/>
          </a:p>
          <a:p>
            <a:r>
              <a:rPr lang="fi-FI" dirty="0"/>
              <a:t>Pelissä on 4 eri kenttää joissa on erilaisia tehtäviä.</a:t>
            </a:r>
          </a:p>
          <a:p>
            <a:pPr lvl="1"/>
            <a:r>
              <a:rPr lang="fi-FI" dirty="0"/>
              <a:t>Vastaan tulee opettajia jotka tulee ohittaa päästäkseen eteenpäin pelissä</a:t>
            </a:r>
          </a:p>
        </p:txBody>
      </p:sp>
    </p:spTree>
    <p:extLst>
      <p:ext uri="{BB962C8B-B14F-4D97-AF65-F5344CB8AC3E}">
        <p14:creationId xmlns:p14="http://schemas.microsoft.com/office/powerpoint/2010/main" val="18347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DD53DA-9C54-5780-1908-03FB0B4B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things have you learned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AC02131-2458-1994-E4EC-B37460ACB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GitHubin käyttö</a:t>
            </a:r>
          </a:p>
          <a:p>
            <a:pPr lvl="1"/>
            <a:r>
              <a:rPr lang="fi-FI" dirty="0"/>
              <a:t>Välillä hyvin ja välillä huonosti</a:t>
            </a:r>
          </a:p>
          <a:p>
            <a:r>
              <a:rPr lang="fi-FI" dirty="0" err="1"/>
              <a:t>Unityn</a:t>
            </a:r>
            <a:r>
              <a:rPr lang="fi-FI" dirty="0"/>
              <a:t> eri mahdollisuuksia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Animaatiota (</a:t>
            </a:r>
            <a:r>
              <a:rPr lang="fi-FI" dirty="0" err="1"/>
              <a:t>Liis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Scene</a:t>
            </a:r>
            <a:r>
              <a:rPr lang="fi-FI" dirty="0"/>
              <a:t> siirtymät</a:t>
            </a:r>
          </a:p>
          <a:p>
            <a:pPr lvl="1"/>
            <a:r>
              <a:rPr lang="fi-FI" dirty="0"/>
              <a:t>Objektien klikkausominaisuudet</a:t>
            </a:r>
          </a:p>
          <a:p>
            <a:pPr lvl="1"/>
            <a:r>
              <a:rPr lang="fi-FI" dirty="0"/>
              <a:t>Kokonaisuuden rakentaminen</a:t>
            </a:r>
          </a:p>
        </p:txBody>
      </p:sp>
    </p:spTree>
    <p:extLst>
      <p:ext uri="{BB962C8B-B14F-4D97-AF65-F5344CB8AC3E}">
        <p14:creationId xmlns:p14="http://schemas.microsoft.com/office/powerpoint/2010/main" val="271987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BE397AF-531D-08C2-B73B-15EC566D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how have you done it?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AFDD210-453C-A8D4-41FB-7C9A3258E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Jaoimme jokaiselle oman </a:t>
            </a:r>
            <a:r>
              <a:rPr lang="fi-FI" dirty="0" err="1"/>
              <a:t>scenen</a:t>
            </a:r>
            <a:r>
              <a:rPr lang="fi-FI" dirty="0"/>
              <a:t> jota työstimme välillä yksin ja välillä yhdessä.</a:t>
            </a:r>
          </a:p>
          <a:p>
            <a:pPr lvl="1"/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62119A9-6308-26BA-FB2F-37DEB48F9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Käytössä </a:t>
            </a:r>
            <a:r>
              <a:rPr lang="fi-FI" dirty="0" err="1"/>
              <a:t>Unitystä</a:t>
            </a:r>
            <a:r>
              <a:rPr lang="fi-FI" dirty="0"/>
              <a:t> meillä oli </a:t>
            </a:r>
          </a:p>
          <a:p>
            <a:pPr lvl="1"/>
            <a:r>
              <a:rPr lang="fi-FI" dirty="0"/>
              <a:t>UI</a:t>
            </a:r>
          </a:p>
          <a:p>
            <a:pPr lvl="2"/>
            <a:r>
              <a:rPr lang="fi-FI" dirty="0" err="1"/>
              <a:t>Canvas</a:t>
            </a:r>
            <a:endParaRPr lang="fi-FI" dirty="0"/>
          </a:p>
          <a:p>
            <a:pPr lvl="2"/>
            <a:r>
              <a:rPr lang="fi-FI" dirty="0"/>
              <a:t>Paneeli</a:t>
            </a:r>
          </a:p>
          <a:p>
            <a:pPr lvl="2"/>
            <a:r>
              <a:rPr lang="fi-FI" dirty="0"/>
              <a:t>Button</a:t>
            </a:r>
          </a:p>
          <a:p>
            <a:pPr lvl="1"/>
            <a:r>
              <a:rPr lang="fi-FI" dirty="0" err="1"/>
              <a:t>Skybox</a:t>
            </a:r>
            <a:endParaRPr lang="fi-FI" dirty="0"/>
          </a:p>
          <a:p>
            <a:pPr lvl="1"/>
            <a:r>
              <a:rPr lang="fi-FI" dirty="0"/>
              <a:t>3D ja 2D objektit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Materiaalit</a:t>
            </a:r>
          </a:p>
        </p:txBody>
      </p:sp>
    </p:spTree>
    <p:extLst>
      <p:ext uri="{BB962C8B-B14F-4D97-AF65-F5344CB8AC3E}">
        <p14:creationId xmlns:p14="http://schemas.microsoft.com/office/powerpoint/2010/main" val="196625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C131AEEF-3AC2-7EE0-87D5-8E8A199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86" y="4252044"/>
            <a:ext cx="4328299" cy="242475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8E363F7-903D-2E68-D026-4FC5E6B6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0" y="401801"/>
            <a:ext cx="4330637" cy="240843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642D2F6C-3161-992E-060E-F0D54B29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0" y="4224812"/>
            <a:ext cx="4395186" cy="247921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85E5ECA2-B790-6354-4CDD-E034B6FE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73" y="160997"/>
            <a:ext cx="4725134" cy="2649238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5EAB9506-46BC-8FE9-AC52-49F53EAE5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494" y="2102083"/>
            <a:ext cx="4728435" cy="26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3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4170DB8-9DC4-E99D-A681-CC423024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successful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it?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79D8822-A0DF-8EB6-DF7F-1A8910C2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Saatiin alusta loppuun toimiva peli aikaiseksi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454295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TM10001114[[fn=Galleria]]</Template>
  <TotalTime>23</TotalTime>
  <Words>131</Words>
  <Application>Microsoft Office PowerPoint</Application>
  <PresentationFormat>Laajakuva</PresentationFormat>
  <Paragraphs>29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9" baseType="lpstr">
      <vt:lpstr>Arial</vt:lpstr>
      <vt:lpstr>Rockwell</vt:lpstr>
      <vt:lpstr>Galleria</vt:lpstr>
      <vt:lpstr>KoodiJahti</vt:lpstr>
      <vt:lpstr>Solution</vt:lpstr>
      <vt:lpstr>what new things have you learned</vt:lpstr>
      <vt:lpstr>What and how have you done it?</vt:lpstr>
      <vt:lpstr>PowerPoint-esitys</vt:lpstr>
      <vt:lpstr>How successful was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Kalervo Määttä</dc:creator>
  <cp:lastModifiedBy>Kalervo Määttä</cp:lastModifiedBy>
  <cp:revision>2</cp:revision>
  <dcterms:created xsi:type="dcterms:W3CDTF">2024-12-11T17:47:29Z</dcterms:created>
  <dcterms:modified xsi:type="dcterms:W3CDTF">2024-12-11T18:11:44Z</dcterms:modified>
</cp:coreProperties>
</file>